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0" r:id="rId3"/>
    <p:sldId id="271" r:id="rId4"/>
    <p:sldId id="275" r:id="rId5"/>
    <p:sldId id="272" r:id="rId6"/>
    <p:sldId id="273" r:id="rId7"/>
    <p:sldId id="274" r:id="rId8"/>
    <p:sldId id="276" r:id="rId9"/>
    <p:sldId id="277" r:id="rId10"/>
    <p:sldId id="278" r:id="rId11"/>
    <p:sldId id="279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81C78323-5ADB-EE3B-CE28-3740411B1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E6AB301-B2E6-9A76-E0E2-E62742BF7E8E}"/>
              </a:ext>
            </a:extLst>
          </p:cNvPr>
          <p:cNvSpPr/>
          <p:nvPr/>
        </p:nvSpPr>
        <p:spPr>
          <a:xfrm>
            <a:off x="590550" y="469900"/>
            <a:ext cx="4486275" cy="5661025"/>
          </a:xfrm>
          <a:prstGeom prst="round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Proposed Alcohol To-Go Ordinance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Stakeholder Meeting</a:t>
            </a:r>
          </a:p>
          <a:p>
            <a:pPr algn="ctr"/>
            <a:endParaRPr 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Proposed Amendments to LVMC Chapter 6.50</a:t>
            </a:r>
          </a:p>
          <a:p>
            <a:pPr algn="ctr"/>
            <a:endParaRPr 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Presented by:</a:t>
            </a:r>
          </a:p>
          <a:p>
            <a:pPr algn="ctr"/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City of Las Vegas Business Licensing</a:t>
            </a:r>
          </a:p>
          <a:p>
            <a:pPr algn="ctr"/>
            <a:endParaRPr 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53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CF274-6CFC-2A2D-3F4D-CD2B7227A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4A5DD274-5324-DE21-EEE5-FB86EA18D1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FCCF744-76A5-E3F0-A851-A5907B53BA14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Alcohol Delivery Support Services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Requirements include: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Minimum driver age requirements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Alcohol awareness training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ID verification procedures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Refusal procedures for intoxicated recipients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Background checks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Compliance with NRS Chapter 369</a:t>
            </a:r>
          </a:p>
        </p:txBody>
      </p:sp>
    </p:spTree>
    <p:extLst>
      <p:ext uri="{BB962C8B-B14F-4D97-AF65-F5344CB8AC3E}">
        <p14:creationId xmlns:p14="http://schemas.microsoft.com/office/powerpoint/2010/main" val="26819585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3113D-15F3-20EF-1728-15FFAACDE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F67B316E-CC14-3EE8-3E8E-B93E5B1F567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5531B3A-7FE0-7AF4-7F7B-B4916128D281}"/>
              </a:ext>
            </a:extLst>
          </p:cNvPr>
          <p:cNvSpPr/>
          <p:nvPr/>
        </p:nvSpPr>
        <p:spPr>
          <a:xfrm>
            <a:off x="1371600" y="766762"/>
            <a:ext cx="9448800" cy="5679758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Proposed Timeline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Business Impact Solicitation (BIS): May 26 – June 25, 2026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Stakeholder Meeting #1: June 15, 2026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Stakeholder Meeting #2: June 23, 2026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Review stakeholder feedback and consider revisions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Proceed through process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Tentative</a:t>
            </a:r>
            <a:r>
              <a:rPr lang="en-US" sz="2000" b="1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Timeline: 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City Council Introduction: 8/5/2026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Recommending Committee: 8/17/2026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Second Reading: 8/19/2026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Potential Adoption: 9/02/2026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92D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2628900" lvl="5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92D05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2717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1D486-86E2-CB01-72FD-BDDB40D80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78C12E3E-19E0-A57C-AA68-1BFD4D764DC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92337E0-25D6-FE72-33A5-8CF482D379D7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Frequently Asked Questions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Q: Is this a new alcohol license?	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A: No, it is an endorsement.  The fee for the endorsement is $500 semi-annually.  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Q: Can restaurants sell alcohol without a meal?	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A: No.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Q: Can package liquor stores continue delivery and pickup sales?	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A: Yes, subject to endorsement requirements.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Q: Can restaurants manufacture alcoholic beverages under this endorsement?	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A: No.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Q: What is the primary change for restaurants?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	A.  Eligible restaurants may obtain an endorsement to sell mixed drinks to-go when sold 	in connection with a meal.</a:t>
            </a:r>
          </a:p>
        </p:txBody>
      </p:sp>
    </p:spTree>
    <p:extLst>
      <p:ext uri="{BB962C8B-B14F-4D97-AF65-F5344CB8AC3E}">
        <p14:creationId xmlns:p14="http://schemas.microsoft.com/office/powerpoint/2010/main" val="11451624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A95F5-760D-253A-9AD6-5AA04DDD8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211E9364-AAA3-2D80-EF2F-7FFAD6E0AF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CBFFD2D-290F-7C49-210B-A26183B921AC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Why Is This Being Proposed?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n-US" sz="2400" dirty="0"/>
              <a:t>AB 375 authorized local governments to allow restaurants to sell alcoholic beverages, including mixed drinks, for off-premise consumption when sold with a meal.</a:t>
            </a:r>
            <a:endParaRPr 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algn="ctr"/>
            <a:r>
              <a:rPr lang="en-US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Draft </a:t>
            </a: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Establishes</a:t>
            </a:r>
            <a:r>
              <a:rPr lang="en-US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Packaging,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Delivery,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Age verification, 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Recordkeeping requirements.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Creates an endorsement that may be added to qualifying existing licenses.</a:t>
            </a:r>
            <a:endParaRPr lang="en-US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816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B8D6BA-D9A4-7966-13B2-09C84FE9F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75F9FFC5-DA12-785E-C619-75F7188FDD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FB72316-0E78-07D6-29B9-17F2D3F1DF55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Who Is Affected?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Restaurants with on-premise alcohol licenses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Package liquor stores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Beer/Wine off-premise establishments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Brewpubs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Alcohol delivery support services</a:t>
            </a:r>
            <a:endParaRPr lang="en-US" sz="20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044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F9117-291E-21B1-FF36-33480A8A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750EB403-EE40-1C8B-0D85-A0C102C4236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640157D-EF9B-1D8C-8287-EB3402159B1A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Current Code vs. Proposed Changes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Existing off-premise alcohol sales authority remains unchanged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Authorizes eligible restaurants to sell mixed drinks to-go in connection with a meal.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Creates an endorsement for qualifying alcohol to-go activities.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Creates dedicated delivery restriction section (6.50.110).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Adds packaging, recordkeeping, and operational standards.</a:t>
            </a:r>
          </a:p>
        </p:txBody>
      </p:sp>
    </p:spTree>
    <p:extLst>
      <p:ext uri="{BB962C8B-B14F-4D97-AF65-F5344CB8AC3E}">
        <p14:creationId xmlns:p14="http://schemas.microsoft.com/office/powerpoint/2010/main" val="753706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A4147-FF7A-4446-D6F7-CA7B9BA96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74A68F63-3FE7-4EA7-F1D2-F95B365721A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34BDF9B-BDED-B8A1-BCF9-E61B9FFBB847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Endorsement Requirement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 endorsement is required for alcohol sales involving: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Delivery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Curbside pickup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Customer pickup</a:t>
            </a: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Applies to existing off-premise retailers and eligible restaurants.</a:t>
            </a:r>
          </a:p>
        </p:txBody>
      </p:sp>
    </p:spTree>
    <p:extLst>
      <p:ext uri="{BB962C8B-B14F-4D97-AF65-F5344CB8AC3E}">
        <p14:creationId xmlns:p14="http://schemas.microsoft.com/office/powerpoint/2010/main" val="28172277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14456-DF8C-EACA-0568-0B46D307E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B072E587-36F9-3A00-EB75-677E50D8283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A47F959-AD71-F725-C4A9-77076C7EE480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New Opportunity for Restaurants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342900" lvl="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Eligible restaurants may obtain an endorsement to sell mixed drinks to-go in connection with a meal.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/>
              <a:t>	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/>
              <a:t>	Authorized methods include:</a:t>
            </a:r>
          </a:p>
          <a:p>
            <a:pPr marL="1714500" lvl="3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Customer pickup, </a:t>
            </a:r>
          </a:p>
          <a:p>
            <a:pPr marL="1714500" lvl="3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Curbside pickup, or </a:t>
            </a:r>
          </a:p>
          <a:p>
            <a:pPr marL="1714500" lvl="3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Delivery.</a:t>
            </a:r>
            <a:endParaRPr lang="en-US" altLang="en-US" sz="2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153B475-8AC0-0D61-3C1B-D8D1A2243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0741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8D651-D118-4FBA-C672-635C89F00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294951CB-7DCA-BE72-A1A6-4EE832ECC2F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5D6FBD8-0192-6FCF-833A-A31DD07A1D90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Packaging Requirements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Restaurant alcohol-to-go must be: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Original manufacturer-sealed container; or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Tamper-evident container with secure lid/cap and unbroken seal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All packaging must comply with State law requirements.</a:t>
            </a:r>
          </a:p>
        </p:txBody>
      </p:sp>
    </p:spTree>
    <p:extLst>
      <p:ext uri="{BB962C8B-B14F-4D97-AF65-F5344CB8AC3E}">
        <p14:creationId xmlns:p14="http://schemas.microsoft.com/office/powerpoint/2010/main" val="30376986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5D0F2-7BFC-55E2-7A85-003A96B26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36BC9197-F3EF-8961-33C8-C258969A97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1B42C53-D0E0-9B75-8530-826FEAF45016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Delivery Requirements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Age verification required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Recipient must be 21 years of age or older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 deliveries to nonrestricted gaming locations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Delivery records required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Applicable City and State law requirements remain in effect.</a:t>
            </a:r>
          </a:p>
        </p:txBody>
      </p:sp>
    </p:spTree>
    <p:extLst>
      <p:ext uri="{BB962C8B-B14F-4D97-AF65-F5344CB8AC3E}">
        <p14:creationId xmlns:p14="http://schemas.microsoft.com/office/powerpoint/2010/main" val="37787015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0520E-0695-2C0B-D127-F5239840B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e Cocktails To Go Still Worth It? | SevenFifty Daily">
            <a:extLst>
              <a:ext uri="{FF2B5EF4-FFF2-40B4-BE49-F238E27FC236}">
                <a16:creationId xmlns:a16="http://schemas.microsoft.com/office/drawing/2014/main" id="{3A948360-B5CE-C503-5E6A-83CE076B96F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12192000" cy="6870096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D21D97A-F529-3AEE-8748-3210AD7438E0}"/>
              </a:ext>
            </a:extLst>
          </p:cNvPr>
          <p:cNvSpPr/>
          <p:nvPr/>
        </p:nvSpPr>
        <p:spPr>
          <a:xfrm>
            <a:off x="1371600" y="766762"/>
            <a:ext cx="9448800" cy="5324475"/>
          </a:xfrm>
          <a:prstGeom prst="roundRect">
            <a:avLst/>
          </a:prstGeom>
          <a:gradFill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</a:gra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6">
                <a:lumMod val="50000"/>
                <a:alpha val="4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Recordkeeping Requirements</a:t>
            </a:r>
          </a:p>
          <a:p>
            <a:pPr algn="ctr"/>
            <a:endParaRPr lang="en-US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Maintain records including: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Products sold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Customer and recipient information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Identification verification information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Delivery date and time</a:t>
            </a:r>
          </a:p>
          <a:p>
            <a:pPr marL="1257300" lvl="2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Delivery personnel information</a:t>
            </a:r>
          </a:p>
        </p:txBody>
      </p:sp>
    </p:spTree>
    <p:extLst>
      <p:ext uri="{BB962C8B-B14F-4D97-AF65-F5344CB8AC3E}">
        <p14:creationId xmlns:p14="http://schemas.microsoft.com/office/powerpoint/2010/main" val="30149949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514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Lato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Anthony Scarpelli</dc:creator>
  <cp:keywords/>
  <dc:description>generated using python-pptx</dc:description>
  <cp:lastModifiedBy>Anthony Scarpelli</cp:lastModifiedBy>
  <cp:revision>14</cp:revision>
  <dcterms:created xsi:type="dcterms:W3CDTF">2013-01-27T09:14:16Z</dcterms:created>
  <dcterms:modified xsi:type="dcterms:W3CDTF">2026-06-15T21:50:10Z</dcterms:modified>
  <cp:category/>
</cp:coreProperties>
</file>